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0.47286821705426357</c:v>
                </c:pt>
                <c:pt idx="1">
                  <c:v>0.52713178294573648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7.6923076923076927E-3</c:v>
                </c:pt>
                <c:pt idx="3">
                  <c:v>0</c:v>
                </c:pt>
                <c:pt idx="4">
                  <c:v>7.6923076923076927E-3</c:v>
                </c:pt>
                <c:pt idx="5">
                  <c:v>0.98461538461538467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6.7712443594463974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0.88724038199633171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0.47221000225589016</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0.13164861813860274</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1.3743928234183151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0.13164861813860274</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0.47221000225589016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0.14106352202459238</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6.7712443594463974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Sheet1!$G$2:$G$3</c:f>
              <c:numCache>
                <c:formatCode>0.0;;</c:formatCode>
                <c:ptCount val="2"/>
                <c:pt idx="0">
                  <c:v>8.4687933403651208</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Sheet1!$H$2:$H$3</c:f>
              <c:numCache>
                <c:formatCode>0.0;;</c:formatCode>
                <c:ptCount val="2"/>
                <c:pt idx="0">
                  <c:v>0</c:v>
                </c:pt>
                <c:pt idx="1">
                  <c:v>8.504082550512587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SALISBURY DISTRICT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1.5312066596348792</c:v>
                </c:pt>
                <c:pt idx="1">
                  <c:v>1.495917449487413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Sheet1!$G$2:$G$3</c:f>
              <c:numCache>
                <c:formatCode>0.0;;</c:formatCode>
                <c:ptCount val="2"/>
                <c:pt idx="0">
                  <c:v>8.5102783067269598</c:v>
                </c:pt>
                <c:pt idx="1">
                  <c:v>8.4558965132977111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SALISBURY DISTRICT HOSPITAL (86)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1.4897216932730402</c:v>
                </c:pt>
                <c:pt idx="1">
                  <c:v>1.5441034867022889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Sheet1!$G$2:$G$3</c:f>
              <c:numCache>
                <c:formatCode>0.0;;</c:formatCode>
                <c:ptCount val="2"/>
                <c:pt idx="0">
                  <c:v>9.012796515491841</c:v>
                </c:pt>
                <c:pt idx="1">
                  <c:v>8.972895067648663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SALISBURY DISTRICT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0.98720348450815898</c:v>
                </c:pt>
                <c:pt idx="1">
                  <c:v>1.027104932351337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Sheet1!$G$2:$G$3</c:f>
              <c:numCache>
                <c:formatCode>0.0;;</c:formatCode>
                <c:ptCount val="2"/>
                <c:pt idx="0">
                  <c:v>8.1087855899362502</c:v>
                </c:pt>
                <c:pt idx="1">
                  <c:v>8.0550642653225086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SALISBURY DISTRICT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1.8912144100637498</c:v>
                </c:pt>
                <c:pt idx="1">
                  <c:v>1.9449357346774914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Sheet1!$G$2:$G$3</c:f>
              <c:numCache>
                <c:formatCode>0.0;;</c:formatCode>
                <c:ptCount val="2"/>
                <c:pt idx="0">
                  <c:v>9.4332338358277372</c:v>
                </c:pt>
                <c:pt idx="1">
                  <c:v>9.4193868072198246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0.56676616417226278</c:v>
                </c:pt>
                <c:pt idx="1">
                  <c:v>0.58061319278017542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Sheet1!$G$2:$G$3</c:f>
              <c:numCache>
                <c:formatCode>0.0;;</c:formatCode>
                <c:ptCount val="2"/>
                <c:pt idx="0">
                  <c:v>9.2988234661190496</c:v>
                </c:pt>
                <c:pt idx="1">
                  <c:v>9.2845871800226885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0.70117653388095036</c:v>
                </c:pt>
                <c:pt idx="1">
                  <c:v>0.71541281997731154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0.27642276422764228</c:v>
                </c:pt>
                <c:pt idx="1">
                  <c:v>0.72357723577235777</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Sheet1!$G$2:$G$3</c:f>
              <c:numCache>
                <c:formatCode>0.0;;</c:formatCode>
                <c:ptCount val="2"/>
                <c:pt idx="0">
                  <c:v>8.0074332838720039</c:v>
                </c:pt>
                <c:pt idx="1">
                  <c:v>7.9428079309878603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1.9925667161279961</c:v>
                </c:pt>
                <c:pt idx="1">
                  <c:v>2.0571920690121397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SALISBURY DISTRICT HOSPITAL (77)</c:v>
                </c:pt>
              </c:strCache>
            </c:strRef>
          </c:cat>
          <c:val>
            <c:numRef>
              <c:f>Sheet1!$J$2:$J$3</c:f>
              <c:numCache>
                <c:formatCode>0.0;;</c:formatCode>
                <c:ptCount val="2"/>
                <c:pt idx="0">
                  <c:v>9.4001751614863274</c:v>
                </c:pt>
                <c:pt idx="1">
                  <c:v>9.3776572497047308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0.59982483851367263</c:v>
                </c:pt>
                <c:pt idx="1">
                  <c:v>0.6223427502952692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Sheet1!$G$2:$G$3</c:f>
              <c:numCache>
                <c:formatCode>0.0;;</c:formatCode>
                <c:ptCount val="2"/>
                <c:pt idx="0">
                  <c:v>8.885030476470984</c:v>
                </c:pt>
                <c:pt idx="1">
                  <c:v>8.8477879491170981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1.114969523529016</c:v>
                </c:pt>
                <c:pt idx="1">
                  <c:v>1.1522120508829019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Sheet1!$G$2:$G$3</c:f>
              <c:numCache>
                <c:formatCode>0.0;;</c:formatCode>
                <c:ptCount val="2"/>
                <c:pt idx="0">
                  <c:v>8.5718161645620565</c:v>
                </c:pt>
                <c:pt idx="1">
                  <c:v>8.5310720149673216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1.4281838354379435</c:v>
                </c:pt>
                <c:pt idx="1">
                  <c:v>1.4689279850326784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Sheet1!$G$2:$G$3</c:f>
              <c:numCache>
                <c:formatCode>0.0;;</c:formatCode>
                <c:ptCount val="2"/>
                <c:pt idx="0">
                  <c:v>9.472657443786229</c:v>
                </c:pt>
                <c:pt idx="1">
                  <c:v>9.4986038801447279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0.52734255621377102</c:v>
                </c:pt>
                <c:pt idx="1">
                  <c:v>0.5013961198552721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Sheet1!$G$2:$G$3</c:f>
              <c:numCache>
                <c:formatCode>0.0;;</c:formatCode>
                <c:ptCount val="2"/>
                <c:pt idx="0">
                  <c:v>8.8183011931775503</c:v>
                </c:pt>
                <c:pt idx="1">
                  <c:v>8.7851118751422703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1.1816988068224497</c:v>
                </c:pt>
                <c:pt idx="1">
                  <c:v>1.2148881248577297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Sheet1!$G$2:$G$3</c:f>
              <c:numCache>
                <c:formatCode>0.0;;</c:formatCode>
                <c:ptCount val="2"/>
                <c:pt idx="0">
                  <c:v>9.2817599300604865</c:v>
                </c:pt>
                <c:pt idx="1">
                  <c:v>9.2639764568944809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SALISBURY DISTRICT HOSPITAL (122)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0.7182400699395135</c:v>
                </c:pt>
                <c:pt idx="1">
                  <c:v>0.7360235431055191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Sheet1!$G$2:$G$3</c:f>
              <c:numCache>
                <c:formatCode>0.0;;</c:formatCode>
                <c:ptCount val="2"/>
                <c:pt idx="0">
                  <c:v>8.9664239537682633</c:v>
                </c:pt>
                <c:pt idx="1">
                  <c:v>8.9451307389152195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1.0335760462317367</c:v>
                </c:pt>
                <c:pt idx="1">
                  <c:v>1.0548692610847805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Sheet1!$G$2:$G$3</c:f>
              <c:numCache>
                <c:formatCode>0.0;;</c:formatCode>
                <c:ptCount val="2"/>
                <c:pt idx="0">
                  <c:v>6.3765623653446264</c:v>
                </c:pt>
                <c:pt idx="1">
                  <c:v>6.3250375852856324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SALISBURY DISTRICT HOSPITAL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3.6234376346553736</c:v>
                </c:pt>
                <c:pt idx="1">
                  <c:v>3.6749624147143676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Sheet1!$G$2:$G$3</c:f>
              <c:numCache>
                <c:formatCode>0.0;;</c:formatCode>
                <c:ptCount val="2"/>
                <c:pt idx="0">
                  <c:v>8.1997808930529317</c:v>
                </c:pt>
                <c:pt idx="1">
                  <c:v>8.1402248244537656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SALISBURY DISTRICT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1.8002191069470683</c:v>
                </c:pt>
                <c:pt idx="1">
                  <c:v>1.8597751755462344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2</c:v>
                </c:pt>
                <c:pt idx="2">
                  <c:v>3</c:v>
                </c:pt>
                <c:pt idx="3">
                  <c:v>50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Sheet1!$G$2:$G$3</c:f>
              <c:numCache>
                <c:formatCode>0.0;;</c:formatCode>
                <c:ptCount val="2"/>
                <c:pt idx="0">
                  <c:v>9.2830647130505142</c:v>
                </c:pt>
                <c:pt idx="1">
                  <c:v>9.2647775254878564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(128)</c:v>
                </c:pt>
                <c:pt idx="1">
                  <c:v>SALISBURY DISTRICT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0.71693528694948583</c:v>
                </c:pt>
                <c:pt idx="1">
                  <c:v>0.73522247451214362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Sheet1!$G$2:$G$3</c:f>
              <c:numCache>
                <c:formatCode>0.0;;</c:formatCode>
                <c:ptCount val="2"/>
                <c:pt idx="0">
                  <c:v>6.7411645004484342</c:v>
                </c:pt>
                <c:pt idx="1">
                  <c:v>6.7182112279154014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3.2588354995515658</c:v>
                </c:pt>
                <c:pt idx="1">
                  <c:v>3.2817887720845986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Sheet1!$G$2:$G$3</c:f>
              <c:numCache>
                <c:formatCode>0.0;;</c:formatCode>
                <c:ptCount val="2"/>
                <c:pt idx="0">
                  <c:v>7.5330861558143489</c:v>
                </c:pt>
                <c:pt idx="1">
                  <c:v>7.5786927925528023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SALISBURY DISTRICT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2.4669138441856511</c:v>
                </c:pt>
                <c:pt idx="1">
                  <c:v>2.4213072074471977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Sheet1!$G$2:$G$3</c:f>
              <c:numCache>
                <c:formatCode>0.0;;</c:formatCode>
                <c:ptCount val="2"/>
                <c:pt idx="0">
                  <c:v>7.5962713349339106</c:v>
                </c:pt>
                <c:pt idx="1">
                  <c:v>7.6821446884051134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SALISBURY DISTRICT HOSPITAL (122)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2.4037286650660894</c:v>
                </c:pt>
                <c:pt idx="1">
                  <c:v>2.3178553115948866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Sheet1!$G$2:$G$3</c:f>
              <c:numCache>
                <c:formatCode>0.0;;</c:formatCode>
                <c:ptCount val="2"/>
                <c:pt idx="0">
                  <c:v>8.7087690719669055</c:v>
                </c:pt>
                <c:pt idx="1">
                  <c:v>8.7958246883815807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SALISBURY DISTRICT HOSPITAL (124)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1.2912309280330945</c:v>
                </c:pt>
                <c:pt idx="1">
                  <c:v>1.2041753116184193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Sheet1!$G$2:$G$3</c:f>
              <c:numCache>
                <c:formatCode>0.0;;</c:formatCode>
                <c:ptCount val="2"/>
                <c:pt idx="0">
                  <c:v>9.3463739670506598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SALISBURY DISTRICT HOSPITAL (120)</c:v>
                </c:pt>
              </c:strCache>
            </c:strRef>
          </c:cat>
          <c:val>
            <c:numRef>
              <c:f>Sheet1!$J$2:$J$3</c:f>
              <c:numCache>
                <c:formatCode>0.0;;</c:formatCode>
                <c:ptCount val="2"/>
                <c:pt idx="0">
                  <c:v>0</c:v>
                </c:pt>
                <c:pt idx="1">
                  <c:v>9.339158685224815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0.65362603294934019</c:v>
                </c:pt>
                <c:pt idx="1">
                  <c:v>0.66084131477518504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Sheet1!$G$2:$G$3</c:f>
              <c:numCache>
                <c:formatCode>0.0;;</c:formatCode>
                <c:ptCount val="2"/>
                <c:pt idx="0">
                  <c:v>7.2762400189448018</c:v>
                </c:pt>
                <c:pt idx="1">
                  <c:v>7.3474199702167162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SALISBURY DISTRICT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2.7237599810551982</c:v>
                </c:pt>
                <c:pt idx="1">
                  <c:v>2.6525800297832838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7.3199404629430846</c:v>
                </c:pt>
                <c:pt idx="1">
                  <c:v>6.5698003339806803</c:v>
                </c:pt>
                <c:pt idx="2">
                  <c:v>6.3606516318475999</c:v>
                </c:pt>
                <c:pt idx="3">
                  <c:v>6.9816878918082876</c:v>
                </c:pt>
                <c:pt idx="4">
                  <c:v>6.8757352149254336</c:v>
                </c:pt>
                <c:pt idx="5">
                  <c:v>7.6211400591898242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6.9398307897684619</c:v>
                </c:pt>
                <c:pt idx="1">
                  <c:v>7.02884444376385</c:v>
                </c:pt>
                <c:pt idx="2">
                  <c:v>7.3253965203837268</c:v>
                </c:pt>
                <c:pt idx="3">
                  <c:v>6.6963336584687587</c:v>
                </c:pt>
                <c:pt idx="4">
                  <c:v>7.639676787272756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9.3498659029719473</c:v>
                </c:pt>
                <c:pt idx="1">
                  <c:v>9.1905800632777748</c:v>
                </c:pt>
                <c:pt idx="2">
                  <c:v>9.2209126955115472</c:v>
                </c:pt>
                <c:pt idx="3">
                  <c:v>9.1395618000574377</c:v>
                </c:pt>
                <c:pt idx="4">
                  <c:v>9.2176692104875357</c:v>
                </c:pt>
                <c:pt idx="5">
                  <c:v>8.6111517494163348</c:v>
                </c:pt>
                <c:pt idx="6">
                  <c:v>8.8486066966464119</c:v>
                </c:pt>
                <c:pt idx="7">
                  <c:v>8.8834545762319941</c:v>
                </c:pt>
                <c:pt idx="8">
                  <c:v>9.0590769637737925</c:v>
                </c:pt>
                <c:pt idx="9">
                  <c:v>9.2210803210668129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48</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8.843274791929062</c:v>
                </c:pt>
                <c:pt idx="1">
                  <c:v>8.9648200814138868</c:v>
                </c:pt>
                <c:pt idx="2">
                  <c:v>9.0193561131473157</c:v>
                </c:pt>
                <c:pt idx="3">
                  <c:v>9.281984957916702</c:v>
                </c:pt>
                <c:pt idx="4">
                  <c:v>9.3220034522601054</c:v>
                </c:pt>
                <c:pt idx="5">
                  <c:v>9.5604225202528319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9.243971963125043</c:v>
                </c:pt>
                <c:pt idx="1">
                  <c:v>9.5916748410139796</c:v>
                </c:pt>
                <c:pt idx="2">
                  <c:v>9.2684368232266827</c:v>
                </c:pt>
                <c:pt idx="3">
                  <c:v>9.36278980032038</c:v>
                </c:pt>
                <c:pt idx="4">
                  <c:v>9.5245071280859204</c:v>
                </c:pt>
                <c:pt idx="5">
                  <c:v>8.9247545398997623</c:v>
                </c:pt>
                <c:pt idx="6">
                  <c:v>8.8845338772670654</c:v>
                </c:pt>
                <c:pt idx="7">
                  <c:v>8.9971564966013542</c:v>
                </c:pt>
                <c:pt idx="8">
                  <c:v>9.2193438708250408</c:v>
                </c:pt>
                <c:pt idx="9">
                  <c:v>9.6209426829506111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9.1928780413620945</c:v>
                </c:pt>
                <c:pt idx="1">
                  <c:v>9.0630011793399294</c:v>
                </c:pt>
                <c:pt idx="2">
                  <c:v>9.2997688243018413</c:v>
                </c:pt>
                <c:pt idx="3">
                  <c:v>9.4393988941880647</c:v>
                </c:pt>
                <c:pt idx="4">
                  <c:v>9.286952173645135</c:v>
                </c:pt>
                <c:pt idx="5">
                  <c:v>9.1924990703938327</c:v>
                </c:pt>
                <c:pt idx="6">
                  <c:v>8.8426525134760414</c:v>
                </c:pt>
                <c:pt idx="7">
                  <c:v>8.693405058608894</c:v>
                </c:pt>
                <c:pt idx="8">
                  <c:v>8.5367688651025695</c:v>
                </c:pt>
                <c:pt idx="9">
                  <c:v>9.3912139785626358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9.03691370994264</c:v>
                </c:pt>
                <c:pt idx="1">
                  <c:v>8.7666232198346616</c:v>
                </c:pt>
                <c:pt idx="2">
                  <c:v>9.1490242403777753</c:v>
                </c:pt>
                <c:pt idx="3">
                  <c:v>9.4613874950812189</c:v>
                </c:pt>
                <c:pt idx="4">
                  <c:v>9.8485731947940298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9.2794776215773194</c:v>
                </c:pt>
                <c:pt idx="1">
                  <c:v>8.7879779183584095</c:v>
                </c:pt>
                <c:pt idx="2">
                  <c:v>8.81555632839531</c:v>
                </c:pt>
                <c:pt idx="3">
                  <c:v>9.0371366312285648</c:v>
                </c:pt>
                <c:pt idx="4">
                  <c:v>9.0664700345543086</c:v>
                </c:pt>
                <c:pt idx="5">
                  <c:v>8.9878072108433518</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9.5034542515675113</c:v>
                </c:pt>
                <c:pt idx="1">
                  <c:v>9.6161861419326158</c:v>
                </c:pt>
                <c:pt idx="2">
                  <c:v>9.6468609212873169</c:v>
                </c:pt>
                <c:pt idx="3">
                  <c:v>9.6892929683161579</c:v>
                </c:pt>
                <c:pt idx="4">
                  <c:v>9.6788733325844625</c:v>
                </c:pt>
                <c:pt idx="5">
                  <c:v>9.3204922917557358</c:v>
                </c:pt>
                <c:pt idx="6">
                  <c:v>8.9346962069005826</c:v>
                </c:pt>
                <c:pt idx="7">
                  <c:v>9.3767372415939914</c:v>
                </c:pt>
                <c:pt idx="8">
                  <c:v>9.4021833387066351</c:v>
                </c:pt>
                <c:pt idx="9">
                  <c:v>9.5849639432873968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8.118236000044611</c:v>
                </c:pt>
                <c:pt idx="1">
                  <c:v>8.5359384083584722</c:v>
                </c:pt>
                <c:pt idx="2">
                  <c:v>8.1042668342747515</c:v>
                </c:pt>
                <c:pt idx="3">
                  <c:v>9.0070131884241071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6.8591691961510408</c:v>
                </c:pt>
                <c:pt idx="1">
                  <c:v>6.2546256032650591</c:v>
                </c:pt>
                <c:pt idx="2">
                  <c:v>6.4003768701941706</c:v>
                </c:pt>
                <c:pt idx="3">
                  <c:v>6.2583128685621876</c:v>
                </c:pt>
                <c:pt idx="4">
                  <c:v>5.8871497473298726</c:v>
                </c:pt>
                <c:pt idx="5">
                  <c:v>6.7409157532737964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9.4146567183251033</c:v>
                </c:pt>
                <c:pt idx="1">
                  <c:v>8.9425880308114927</c:v>
                </c:pt>
                <c:pt idx="2">
                  <c:v>9.544105331260365</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8.9960485950044049</c:v>
                </c:pt>
                <c:pt idx="1">
                  <c:v>9.3603427628187266</c:v>
                </c:pt>
                <c:pt idx="2">
                  <c:v>9.2611952636751731</c:v>
                </c:pt>
                <c:pt idx="3">
                  <c:v>9.5036069430999568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9.3463739670506598</c:v>
                </c:pt>
                <c:pt idx="1">
                  <c:v>9.4001751614863274</c:v>
                </c:pt>
                <c:pt idx="2">
                  <c:v>9.3912139785626358</c:v>
                </c:pt>
                <c:pt idx="3">
                  <c:v>9.5604225202528319</c:v>
                </c:pt>
                <c:pt idx="4">
                  <c:v>8.4687933403651208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8.218515046342775</c:v>
                </c:pt>
                <c:pt idx="2">
                  <c:v>8.4553095815579464</c:v>
                </c:pt>
                <c:pt idx="3">
                  <c:v>8.6337261289895988</c:v>
                </c:pt>
                <c:pt idx="4">
                  <c:v>7.5627687641696664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8.7251677497716251</c:v>
                </c:pt>
                <c:pt idx="1">
                  <c:v>8.7182090773944925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9.386294266266292</c:v>
                </c:pt>
                <c:pt idx="1">
                  <c:v>9.4905969564789388</c:v>
                </c:pt>
                <c:pt idx="2">
                  <c:v>8.8050612237340111</c:v>
                </c:pt>
                <c:pt idx="3">
                  <c:v>8.8115028962504915</c:v>
                </c:pt>
                <c:pt idx="4">
                  <c:v>9.1469649646161439</c:v>
                </c:pt>
                <c:pt idx="5">
                  <c:v>9.087647319359883</c:v>
                </c:pt>
                <c:pt idx="6">
                  <c:v>8.6255470634080318</c:v>
                </c:pt>
                <c:pt idx="7">
                  <c:v>8.559168687789299</c:v>
                </c:pt>
                <c:pt idx="8">
                  <c:v>8.6343563623042829</c:v>
                </c:pt>
                <c:pt idx="9">
                  <c:v>8.5102783067269598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6.494997194999244</c:v>
                </c:pt>
                <c:pt idx="1">
                  <c:v>7.0241486904602146</c:v>
                </c:pt>
                <c:pt idx="2">
                  <c:v>8.2830761522311445</c:v>
                </c:pt>
                <c:pt idx="3">
                  <c:v>8.4687933403651208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7.3488010303606019</c:v>
                </c:pt>
                <c:pt idx="1">
                  <c:v>7.6982133752656177</c:v>
                </c:pt>
                <c:pt idx="2">
                  <c:v>8.1087855899362502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9.1931479112910175</c:v>
                </c:pt>
                <c:pt idx="1">
                  <c:v>9.012796515491841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9.5602410788736059</c:v>
                </c:pt>
                <c:pt idx="1">
                  <c:v>9.6352334539801667</c:v>
                </c:pt>
                <c:pt idx="2">
                  <c:v>9.6638217872826608</c:v>
                </c:pt>
                <c:pt idx="3">
                  <c:v>9.7695776415487394</c:v>
                </c:pt>
                <c:pt idx="4">
                  <c:v>9.5467329851790357</c:v>
                </c:pt>
                <c:pt idx="5">
                  <c:v>9.1444157142864881</c:v>
                </c:pt>
                <c:pt idx="6">
                  <c:v>9.4506653929052771</c:v>
                </c:pt>
                <c:pt idx="7">
                  <c:v>9.6172173529113447</c:v>
                </c:pt>
                <c:pt idx="8">
                  <c:v>9.6859740344794449</c:v>
                </c:pt>
                <c:pt idx="9">
                  <c:v>9.4332338358277372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8.6254766109944718</c:v>
                </c:pt>
                <c:pt idx="1">
                  <c:v>8.2434552477784937</c:v>
                </c:pt>
                <c:pt idx="2">
                  <c:v>8.6741445532121642</c:v>
                </c:pt>
                <c:pt idx="3">
                  <c:v>8.387445674881933</c:v>
                </c:pt>
                <c:pt idx="4">
                  <c:v>8.3120188609590091</c:v>
                </c:pt>
                <c:pt idx="5">
                  <c:v>7.8433241630924462</c:v>
                </c:pt>
                <c:pt idx="6">
                  <c:v>7.1845143484996692</c:v>
                </c:pt>
                <c:pt idx="7">
                  <c:v>8.0074332838720039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9.4786085420952766</c:v>
                </c:pt>
                <c:pt idx="1">
                  <c:v>9.3021208397888202</c:v>
                </c:pt>
                <c:pt idx="2">
                  <c:v>9.5939417408367831</c:v>
                </c:pt>
                <c:pt idx="3">
                  <c:v>9.4894429352378928</c:v>
                </c:pt>
                <c:pt idx="4">
                  <c:v>9.4876786963479294</c:v>
                </c:pt>
                <c:pt idx="5">
                  <c:v>9.1873773102604144</c:v>
                </c:pt>
                <c:pt idx="6">
                  <c:v>9.2111106728931542</c:v>
                </c:pt>
                <c:pt idx="7">
                  <c:v>9.1467245244912263</c:v>
                </c:pt>
                <c:pt idx="8">
                  <c:v>9.2599288710791807</c:v>
                </c:pt>
                <c:pt idx="9">
                  <c:v>9.2988234661190496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9.2868421024431242</c:v>
                </c:pt>
                <c:pt idx="1">
                  <c:v>8.9659839863941517</c:v>
                </c:pt>
                <c:pt idx="2">
                  <c:v>8.9057558674528341</c:v>
                </c:pt>
                <c:pt idx="3">
                  <c:v>8.5766406016145211</c:v>
                </c:pt>
                <c:pt idx="4">
                  <c:v>8.8550169687666003</c:v>
                </c:pt>
                <c:pt idx="5">
                  <c:v>8.885030476470984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9.1114200492956492</c:v>
                </c:pt>
                <c:pt idx="1">
                  <c:v>8.920154257519787</c:v>
                </c:pt>
                <c:pt idx="2">
                  <c:v>8.2430042375876127</c:v>
                </c:pt>
                <c:pt idx="3">
                  <c:v>9.427356873913233</c:v>
                </c:pt>
                <c:pt idx="4">
                  <c:v>7.8492352294853251</c:v>
                </c:pt>
                <c:pt idx="5">
                  <c:v>8.4006443313954033</c:v>
                </c:pt>
                <c:pt idx="6">
                  <c:v>8.247587951238172</c:v>
                </c:pt>
                <c:pt idx="7">
                  <c:v>8.1677552422659865</c:v>
                </c:pt>
                <c:pt idx="8">
                  <c:v>8.3020301439172677</c:v>
                </c:pt>
                <c:pt idx="9">
                  <c:v>9.4001751614863274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6.7223972994501811</c:v>
                </c:pt>
                <c:pt idx="1">
                  <c:v>6.7409157532737964</c:v>
                </c:pt>
                <c:pt idx="2">
                  <c:v>7.2762400189448018</c:v>
                </c:pt>
                <c:pt idx="3">
                  <c:v>6.6151515112499313</c:v>
                </c:pt>
                <c:pt idx="4">
                  <c:v>6.9485182717472922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7.4474176619364432</c:v>
                </c:pt>
                <c:pt idx="1">
                  <c:v>7.3313148272089039</c:v>
                </c:pt>
                <c:pt idx="2">
                  <c:v>7.8136688224618638</c:v>
                </c:pt>
                <c:pt idx="3">
                  <c:v>7.1398637311437971</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9.6118910457560229</c:v>
                </c:pt>
                <c:pt idx="1">
                  <c:v>9.4449091443223061</c:v>
                </c:pt>
                <c:pt idx="2">
                  <c:v>9.7264757416241139</c:v>
                </c:pt>
                <c:pt idx="3">
                  <c:v>9.520637167519034</c:v>
                </c:pt>
                <c:pt idx="4">
                  <c:v>9.4138441243986648</c:v>
                </c:pt>
                <c:pt idx="5">
                  <c:v>9.2778872110208823</c:v>
                </c:pt>
                <c:pt idx="6">
                  <c:v>9.0731598284339778</c:v>
                </c:pt>
                <c:pt idx="7">
                  <c:v>9.3655783402927977</c:v>
                </c:pt>
                <c:pt idx="8">
                  <c:v>9.310038547949576</c:v>
                </c:pt>
                <c:pt idx="9">
                  <c:v>9.472657443786229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8.5401271035696684</c:v>
                </c:pt>
                <c:pt idx="1">
                  <c:v>8.5718161645620565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9.4828627900125895</c:v>
                </c:pt>
                <c:pt idx="1">
                  <c:v>9.4489114688079567</c:v>
                </c:pt>
                <c:pt idx="2">
                  <c:v>9.5119068387635366</c:v>
                </c:pt>
                <c:pt idx="3">
                  <c:v>9.5560737068053339</c:v>
                </c:pt>
                <c:pt idx="4">
                  <c:v>9.5141257799357977</c:v>
                </c:pt>
                <c:pt idx="5">
                  <c:v>9.3940903713243333</c:v>
                </c:pt>
                <c:pt idx="6">
                  <c:v>9.0849808941019603</c:v>
                </c:pt>
                <c:pt idx="7">
                  <c:v>9.1845281103251502</c:v>
                </c:pt>
                <c:pt idx="8">
                  <c:v>9.3457022185763208</c:v>
                </c:pt>
                <c:pt idx="9">
                  <c:v>9.2817599300604865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8.6951937965693791</c:v>
                </c:pt>
                <c:pt idx="1">
                  <c:v>8.9733258217427228</c:v>
                </c:pt>
                <c:pt idx="2">
                  <c:v>8.5564343749389291</c:v>
                </c:pt>
                <c:pt idx="3">
                  <c:v>8.6738450408715693</c:v>
                </c:pt>
                <c:pt idx="4">
                  <c:v>8.6716663544746169</c:v>
                </c:pt>
                <c:pt idx="5">
                  <c:v>8.8183011931775503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7.4069922062306306</c:v>
                </c:pt>
                <c:pt idx="1">
                  <c:v>6.261466265262543</c:v>
                </c:pt>
                <c:pt idx="2">
                  <c:v>6.5274660548295076</c:v>
                </c:pt>
                <c:pt idx="3">
                  <c:v>6.1884296786805901</c:v>
                </c:pt>
                <c:pt idx="4">
                  <c:v>6.0260414959419411</c:v>
                </c:pt>
                <c:pt idx="5">
                  <c:v>6.3765623653446264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9.2614748969489398</c:v>
                </c:pt>
                <c:pt idx="1">
                  <c:v>9.2791707135329844</c:v>
                </c:pt>
                <c:pt idx="2">
                  <c:v>9.0376550314126014</c:v>
                </c:pt>
                <c:pt idx="3">
                  <c:v>9.2722093862183197</c:v>
                </c:pt>
                <c:pt idx="4">
                  <c:v>9.0735593338140053</c:v>
                </c:pt>
                <c:pt idx="5">
                  <c:v>9.1900516795509297</c:v>
                </c:pt>
                <c:pt idx="6">
                  <c:v>8.9440285276254432</c:v>
                </c:pt>
                <c:pt idx="7">
                  <c:v>8.6108999182501158</c:v>
                </c:pt>
                <c:pt idx="8">
                  <c:v>8.5842244859369021</c:v>
                </c:pt>
                <c:pt idx="9">
                  <c:v>8.9664239537682633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9.0350586758949714</c:v>
                </c:pt>
                <c:pt idx="1">
                  <c:v>9.3365678735748521</c:v>
                </c:pt>
                <c:pt idx="2">
                  <c:v>9.2830647130505142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7.7358818290300553</c:v>
                </c:pt>
                <c:pt idx="1">
                  <c:v>7.8646648864791588</c:v>
                </c:pt>
                <c:pt idx="2">
                  <c:v>7.4362900133012548</c:v>
                </c:pt>
                <c:pt idx="3">
                  <c:v>8.1997808930529317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8.254067761102645</c:v>
                </c:pt>
                <c:pt idx="1">
                  <c:v>8.033716249370686</c:v>
                </c:pt>
                <c:pt idx="2">
                  <c:v>7.303005079221454</c:v>
                </c:pt>
                <c:pt idx="3">
                  <c:v>6.8628032486830666</c:v>
                </c:pt>
                <c:pt idx="4">
                  <c:v>7.1056614683049926</c:v>
                </c:pt>
                <c:pt idx="5">
                  <c:v>7.5330861558143489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6.5467266414737146</c:v>
                </c:pt>
                <c:pt idx="1">
                  <c:v>5.8595831350146543</c:v>
                </c:pt>
                <c:pt idx="2">
                  <c:v>5.2947496177429496</c:v>
                </c:pt>
                <c:pt idx="3">
                  <c:v>6.1909328872251876</c:v>
                </c:pt>
                <c:pt idx="4">
                  <c:v>6.0516423316418324</c:v>
                </c:pt>
                <c:pt idx="5">
                  <c:v>5.9136439760014738</c:v>
                </c:pt>
                <c:pt idx="6">
                  <c:v>6.0351096814882172</c:v>
                </c:pt>
                <c:pt idx="7">
                  <c:v>6.7411645004484342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8.8049808152298841</c:v>
                </c:pt>
                <c:pt idx="1">
                  <c:v>8.6705544965849981</c:v>
                </c:pt>
                <c:pt idx="2">
                  <c:v>8.7351555205931284</c:v>
                </c:pt>
                <c:pt idx="3">
                  <c:v>8.8606954730490717</c:v>
                </c:pt>
                <c:pt idx="4">
                  <c:v>9.037417001208615</c:v>
                </c:pt>
                <c:pt idx="5">
                  <c:v>8.5950678328420711</c:v>
                </c:pt>
                <c:pt idx="6">
                  <c:v>8.2615565124360337</c:v>
                </c:pt>
                <c:pt idx="7">
                  <c:v>7.998885700457028</c:v>
                </c:pt>
                <c:pt idx="8">
                  <c:v>8.5823838152481304</c:v>
                </c:pt>
                <c:pt idx="9">
                  <c:v>8.7087690719669055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8.0640411037134498</c:v>
                </c:pt>
                <c:pt idx="1">
                  <c:v>8.0368218878312732</c:v>
                </c:pt>
                <c:pt idx="2">
                  <c:v>8.0565791355838776</c:v>
                </c:pt>
                <c:pt idx="3">
                  <c:v>8.2153230033115463</c:v>
                </c:pt>
                <c:pt idx="4">
                  <c:v>8.3016048456471587</c:v>
                </c:pt>
                <c:pt idx="5">
                  <c:v>7.8899335984471008</c:v>
                </c:pt>
                <c:pt idx="6">
                  <c:v>7.1361647445043372</c:v>
                </c:pt>
                <c:pt idx="7">
                  <c:v>6.7762617510422256</c:v>
                </c:pt>
                <c:pt idx="8">
                  <c:v>6.9643154202878188</c:v>
                </c:pt>
                <c:pt idx="9">
                  <c:v>7.5962713349339106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7.5833491096802002</c:v>
                </c:pt>
                <c:pt idx="1">
                  <c:v>7.4562909377610644</c:v>
                </c:pt>
                <c:pt idx="2">
                  <c:v>7.2762400189448018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5.5363669879278516</c:v>
                </c:pt>
                <c:pt idx="1">
                  <c:v>6.4795085332260278</c:v>
                </c:pt>
                <c:pt idx="2">
                  <c:v>6.579956840358121</c:v>
                </c:pt>
                <c:pt idx="3">
                  <c:v>7.619815232932929</c:v>
                </c:pt>
                <c:pt idx="4">
                  <c:v>3.5195080850872631</c:v>
                </c:pt>
                <c:pt idx="5">
                  <c:v>4.2965539863403164</c:v>
                </c:pt>
                <c:pt idx="6">
                  <c:v>3.7265623083125061</c:v>
                </c:pt>
                <c:pt idx="7">
                  <c:v>9.0727089031623596</c:v>
                </c:pt>
                <c:pt idx="8">
                  <c:v>9.3463739670506598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6.6615142377804446</c:v>
                </c:pt>
                <c:pt idx="1">
                  <c:v>6.7223972994501811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9.1735693101382978</c:v>
                </c:pt>
                <c:pt idx="1">
                  <c:v>8.9828015493891904</c:v>
                </c:pt>
                <c:pt idx="2">
                  <c:v>9.3260987878830957</c:v>
                </c:pt>
                <c:pt idx="3">
                  <c:v>9.4128746960759582</c:v>
                </c:pt>
                <c:pt idx="4">
                  <c:v>9.4673464470716411</c:v>
                </c:pt>
                <c:pt idx="5">
                  <c:v>9.1164081041655631</c:v>
                </c:pt>
                <c:pt idx="6">
                  <c:v>9.2355973201629009</c:v>
                </c:pt>
                <c:pt idx="7">
                  <c:v>9.0371467031871315</c:v>
                </c:pt>
                <c:pt idx="8">
                  <c:v>9.3495667646721721</c:v>
                </c:pt>
                <c:pt idx="9">
                  <c:v>9.2570237548201391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8.2177296504159631</c:v>
                </c:pt>
                <c:pt idx="1">
                  <c:v>8.871549200243134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8.3188140344909627</c:v>
                </c:pt>
                <c:pt idx="1">
                  <c:v>8.3812385147238526</c:v>
                </c:pt>
                <c:pt idx="2">
                  <c:v>8.276882088145868</c:v>
                </c:pt>
                <c:pt idx="3">
                  <c:v>8.2703565662024232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8.5125682976824883</c:v>
                </c:pt>
                <c:pt idx="1">
                  <c:v>8.6146423303723534</c:v>
                </c:pt>
                <c:pt idx="2">
                  <c:v>7.8166232258142943</c:v>
                </c:pt>
                <c:pt idx="3">
                  <c:v>8.4940247915313147</c:v>
                </c:pt>
                <c:pt idx="4">
                  <c:v>8.5137407866165375</c:v>
                </c:pt>
                <c:pt idx="5">
                  <c:v>8.2885585217615461</c:v>
                </c:pt>
                <c:pt idx="6">
                  <c:v>8.0024082024865031</c:v>
                </c:pt>
                <c:pt idx="7">
                  <c:v>8.1879162710352791</c:v>
                </c:pt>
                <c:pt idx="8">
                  <c:v>7.3906246738137398</c:v>
                </c:pt>
                <c:pt idx="9">
                  <c:v>8.0138361068040407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8.3120978389795273</c:v>
                </c:pt>
                <c:pt idx="1">
                  <c:v>8.5825289094069461</c:v>
                </c:pt>
                <c:pt idx="2">
                  <c:v>8.3712601906457262</c:v>
                </c:pt>
                <c:pt idx="3">
                  <c:v>8.3773657548295688</c:v>
                </c:pt>
                <c:pt idx="4">
                  <c:v>8.023306318735429</c:v>
                </c:pt>
                <c:pt idx="5">
                  <c:v>7.6080665656746547</c:v>
                </c:pt>
                <c:pt idx="6">
                  <c:v>6.8618440198634163</c:v>
                </c:pt>
                <c:pt idx="7">
                  <c:v>6.5147402560802927</c:v>
                </c:pt>
                <c:pt idx="8">
                  <c:v>6.4003949510876854</c:v>
                </c:pt>
                <c:pt idx="9">
                  <c:v>6.8989087505290101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7.9802473766956528</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9.2332488952349223</c:v>
                </c:pt>
                <c:pt idx="1">
                  <c:v>8.9430346562307719</c:v>
                </c:pt>
                <c:pt idx="2">
                  <c:v>8.4780484065075132</c:v>
                </c:pt>
                <c:pt idx="3">
                  <c:v>8.6729407886757635</c:v>
                </c:pt>
                <c:pt idx="4">
                  <c:v>8.1697895696284757</c:v>
                </c:pt>
                <c:pt idx="5">
                  <c:v>8.660511479188532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8.7809037272464909</c:v>
                </c:pt>
                <c:pt idx="1">
                  <c:v>9.1589800626746989</c:v>
                </c:pt>
                <c:pt idx="2">
                  <c:v>9.0515101066907153</c:v>
                </c:pt>
                <c:pt idx="3">
                  <c:v>9.3074024110901856</c:v>
                </c:pt>
                <c:pt idx="4">
                  <c:v>9.3821429346811218</c:v>
                </c:pt>
                <c:pt idx="5">
                  <c:v>8.9694184533084389</c:v>
                </c:pt>
                <c:pt idx="6">
                  <c:v>8.5386876214642378</c:v>
                </c:pt>
                <c:pt idx="7">
                  <c:v>8.8629083341630146</c:v>
                </c:pt>
                <c:pt idx="8">
                  <c:v>8.5725157313545139</c:v>
                </c:pt>
                <c:pt idx="9">
                  <c:v>8.691229154396563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9.8359894074597758</c:v>
                </c:pt>
                <c:pt idx="1">
                  <c:v>9.359392339824506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8.6462027647187689</c:v>
                </c:pt>
                <c:pt idx="1">
                  <c:v>9.1783863538162844</c:v>
                </c:pt>
                <c:pt idx="2">
                  <c:v>8.8094376344394831</c:v>
                </c:pt>
                <c:pt idx="3">
                  <c:v>9.0786272690998704</c:v>
                </c:pt>
                <c:pt idx="4">
                  <c:v>8.9685691150074103</c:v>
                </c:pt>
                <c:pt idx="5">
                  <c:v>8.6022697808173945</c:v>
                </c:pt>
                <c:pt idx="6">
                  <c:v>8.7167351559946109</c:v>
                </c:pt>
                <c:pt idx="7">
                  <c:v>8.6041466371485971</c:v>
                </c:pt>
                <c:pt idx="8">
                  <c:v>7.9694650519299461</c:v>
                </c:pt>
                <c:pt idx="9">
                  <c:v>8.3200415363485138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8.383555658803953</c:v>
                </c:pt>
                <c:pt idx="1">
                  <c:v>8.8192799804791253</c:v>
                </c:pt>
                <c:pt idx="2">
                  <c:v>8.0298486576766486</c:v>
                </c:pt>
                <c:pt idx="3">
                  <c:v>8.4916762066210847</c:v>
                </c:pt>
                <c:pt idx="4">
                  <c:v>8.1794610522172384</c:v>
                </c:pt>
                <c:pt idx="5">
                  <c:v>8.1196857391745763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8.0920765443072682</c:v>
                </c:pt>
                <c:pt idx="1">
                  <c:v>7.4941187852874211</c:v>
                </c:pt>
                <c:pt idx="2">
                  <c:v>7.3401268495563956</c:v>
                </c:pt>
                <c:pt idx="3">
                  <c:v>7.0795068722299206</c:v>
                </c:pt>
                <c:pt idx="4">
                  <c:v>7.0549869814729496</c:v>
                </c:pt>
                <c:pt idx="5">
                  <c:v>6.9485182717472922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5.6897630868177318</c:v>
                </c:pt>
                <c:pt idx="1">
                  <c:v>6.6151515112499313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7.6879902776041442</c:v>
                </c:pt>
                <c:pt idx="1">
                  <c:v>7.3665903288365913</c:v>
                </c:pt>
                <c:pt idx="2">
                  <c:v>6.9617058416131847</c:v>
                </c:pt>
                <c:pt idx="3">
                  <c:v>6.3669893720995399</c:v>
                </c:pt>
                <c:pt idx="4">
                  <c:v>6.4958485759769546</c:v>
                </c:pt>
                <c:pt idx="5">
                  <c:v>6.7147065389555403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6.5681801631404104</c:v>
                </c:pt>
                <c:pt idx="1">
                  <c:v>7.7523928969487903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6.6215868256147461</c:v>
                </c:pt>
                <c:pt idx="1">
                  <c:v>6.3766493431166351</c:v>
                </c:pt>
                <c:pt idx="2">
                  <c:v>6.7712443594463974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8.4150883339367155E-2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0.58671978214705334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0.16357308863691866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1.7076797486036508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0.16357308863691866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0.58671978214705334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1.1342918388235645E-2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7.6211400591898242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0.93846153846153835</c:v>
                </c:pt>
                <c:pt idx="1">
                  <c:v>0</c:v>
                </c:pt>
                <c:pt idx="2">
                  <c:v>3.8461538461538457E-2</c:v>
                </c:pt>
                <c:pt idx="3">
                  <c:v>0</c:v>
                </c:pt>
                <c:pt idx="4">
                  <c:v>2.3076923076923082E-2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0.23551819120106821</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0.90011147665991054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0.25094434998596427</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2.6198232733059683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6.0843244579755762E-2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8.3393546942014822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9.0105305778857527</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0.46991353362393617</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0.44562365720239594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0.12423654391118788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1.2970118241428183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0.12423654391118788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0.22151626618626885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9.5604225202528319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0.34782476576478238</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0.28129084623784983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7.8421784852798382E-2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0.81871226470350322</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7.8421784852798382E-2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5.6690111359648299E-2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9.6209426829506111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0.14423996156793528</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0.29734759072743167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8.2898285167829044E-2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0.86544629043043741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8.2898285167829044E-2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0.2086929597628675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9.2210803210668129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1.1996801257703034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0.48721415833295989</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0.13583166467392882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1.4180632334800629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0.13583166467392971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0.47320918650116806</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7.639676787272756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9.0362676245489038</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0.85384615384615392</c:v>
                </c:pt>
                <c:pt idx="1">
                  <c:v>1.5384615384615391E-2</c:v>
                </c:pt>
                <c:pt idx="2">
                  <c:v>0</c:v>
                </c:pt>
                <c:pt idx="3">
                  <c:v>4.6153846153846163E-2</c:v>
                </c:pt>
                <c:pt idx="4">
                  <c:v>0</c:v>
                </c:pt>
                <c:pt idx="5">
                  <c:v>8.461538461538462E-2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0.888266913816115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0.43180045185171689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0.12038273760897233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1.2567786352229575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0.12038273760897233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0.31880868756647729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9.3912139785626358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0.87251233513913462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0.30499639939917067</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8.5030715838993132E-2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0.88770856292767064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8.5030715838993132E-2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0.30499639939917067</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4.1066961355292975E-2</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9.8485731947940298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0.47901436079682291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0.20104619722569517</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5.6050176659411477E-2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0.5851558614228658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5.6050176659411477E-2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9.670887234479153E-2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9.5849639432873968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0.25634221823167014</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0.65652493638312581</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0.18303424373788779</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1.9108514361183859</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0.18303424373788779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0.65164210034650338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6.7409157532737964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0.26803200447519604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0.27078327060487695</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7.549235132648846E-2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0.78812939591103515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7.549235132648846E-2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0.15251327589077235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8.9878072108433518</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0.35423829609687907</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9.9350324450504068E-2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1.0372032373730908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9.935032445050318E-2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0.24337284664527026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9.0070131884241071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1.8763923798104543E-2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0.36387566182677489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0.10144581399147334</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1.0590798497324094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0.10144581399147334</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6.9145510982400182E-2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8.7182090773944925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0.82334851242572515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0.39506533096015328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0.11014126055549056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1.1498590734187353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0.11014126055549056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0.24744453875076999</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9.544105331260365</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0.68614128359982196</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0.22071950331532086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6.1534947309215937E-2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0.64241608584276833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6.1534947309215937E-2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9.7284457841539052E-2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9.5036069430999568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0.64615384615384608</c:v>
                </c:pt>
                <c:pt idx="1">
                  <c:v>0</c:v>
                </c:pt>
                <c:pt idx="2">
                  <c:v>0.31538461538461537</c:v>
                </c:pt>
                <c:pt idx="3">
                  <c:v>1.5384615384615391E-2</c:v>
                </c:pt>
                <c:pt idx="4">
                  <c:v>0</c:v>
                </c:pt>
                <c:pt idx="5">
                  <c:v>7.6923076923076927E-3</c:v>
                </c:pt>
                <c:pt idx="6">
                  <c:v>0</c:v>
                </c:pt>
                <c:pt idx="7">
                  <c:v>0</c:v>
                </c:pt>
                <c:pt idx="8">
                  <c:v>1.5384615384615391E-2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8.7067775176695825</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7.6688479065307291E-2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0.38506223255995664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0.10735247150993921</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1.1207445129742339</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0.10735247150993921</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0.20642128005058957</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9.012796515491841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1.285386770778274E-2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0.45943181321985538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0.12808615457181904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1.3372012111620961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0.12808615457181993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0.32324829575678926</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8.5102783067269598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0.90817461319221948</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0.65986493956969561</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0.18396541165468339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1.920572696548887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0.1839654116546825</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0.33055368900349258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8.4687933403651208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0.77118715181352382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0.27392333052384998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7.6367776555157363E-2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0.79726871061661697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7.6367776555157363E-2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2.5759468743723701E-2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9.4332338358277372</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0.53043517773549809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0.4567864127432415</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0.1273486366973442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1.3295016295929738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0.12734863669734509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0.31755744210115999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8.1087855899362502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8.7134857537292518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6.9230769230769235E-2</c:v>
                </c:pt>
                <c:pt idx="2">
                  <c:v>0.15384615384615391</c:v>
                </c:pt>
                <c:pt idx="3">
                  <c:v>0.44615384615384618</c:v>
                </c:pt>
                <c:pt idx="4">
                  <c:v>0.3307692307692307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0.21349216764281476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0.31796625742984563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8.864661528846618E-2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0.92545803818858374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8.864661528846618E-2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0.25232164537354151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8.885030476470984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0.68067566515368849</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0.38157281783051733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0.10637964877207207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1.1105883821443934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0.10637964877207295</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0.38157281783051822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0.13841345746876499</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9.4001751614863274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1.0843419835754986E-2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0.55276516073709736</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0.15410679405043037</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1.6088529813501262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0.15410679405043126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0.4892298612413164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8.0074332838720039</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0.29257239148172864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0.23950016989253875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6.6770856736804163E-2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0.69707823454658424</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6.6770856736804163E-2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0.15401407666895217</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9.2988234661190496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0.48493647272844864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0.26689194822423445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7.44074797403389E-2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0.77680349106358904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7.44074797403389E-2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0.1278146823789541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9.2817599300604865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0.53034963265725565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0.29897896975545279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8.335310144379271E-2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0.87019450757466288</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8.335310144379271E-2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0.28485112185630435</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8.8183011931775503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0.28670730319930371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0.19625027545485274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5.4713109526533188E-2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0.57119707098634009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5.4713109526533188E-2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0.19625027545485274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4.3343900544865477E-3</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9.472657443786229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7.9349558883675897E-2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0.37967324386252876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0.10585006175201173</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1.1050595690809573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0.10585006175201173</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0.13899613251356868</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8.5718161645620565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0.74145103391595857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0.25160216019477843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7.0144801152222769E-2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0.73230173371224083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7.0144801152222769E-2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0.12823123033226125</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9.2830647130505142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0.34942749030797859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0.3642597741387803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0.10155290163223629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1.0601978294500922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0.1015529016322354</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0.32859367169714204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8.1997808930529317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2.4043055655782908E-2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0.54163159683231843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0.15100283967415695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1.5764481397400445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0.15100283967415784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0.44703406368029963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6.3765623653446264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0.70922190043688182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0.30465700305479793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8.4936094675686746E-2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0.88672073145909991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8.4936094675686746E-2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0.17090060144068175</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8.9664239537682633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7.8669841748598444</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0.18793092413993406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0.43432740489656485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0.12108723322504655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1.2641334691175388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0.12108723322504567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0.24653170261106538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7.5962713349339106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0.41669659176538421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0.55207497258297966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0.15391437475327319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1.6068441512929583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0.1539143747532723</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0.45616387610706255</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7.5330861558143489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0.39049333992319113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0.63264996664123885</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0.17637808067568095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1.8413620417476242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0.17637808067568095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0.55643862076147688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6.7411645004484342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0.52877764470854416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0.52405758157434246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0.14610333561281497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1.5252980151475617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0.14610333561281408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0.37049564754002162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7.2762400189448018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c:v>
                </c:pt>
                <c:pt idx="1">
                  <c:v>0.19230769230769229</c:v>
                </c:pt>
                <c:pt idx="2">
                  <c:v>0.56153846153846154</c:v>
                </c:pt>
                <c:pt idx="3">
                  <c:v>1.5384615384615391E-2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0.87623887193033578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1.4951373507394856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0.41683311495295694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4.3516783529872587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0.41683311495295783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1.9053084719994118E-2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9.3463739670506598</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0.49898122062087502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0.34241370909224855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9.5462382029936066E-2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0.99661367223943387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9.5462382029936066E-2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0.26400164008235905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8.7087690719669055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7.9897105271351601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0.27141692587332855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0.16990764026289273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1.7738115653853983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6.7980652203727843E-2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6.7223972994501811</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6.5212623135805003E-2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0.2749891934469133</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7.6664931169156958E-2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0.80037096246475059</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7.6664931169156958E-2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0.2749891934469133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6.3558595102913173E-2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9.2570237548201391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0.25396825396825401</c:v>
                </c:pt>
                <c:pt idx="1">
                  <c:v>0.74603174603174605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0.4965296192079629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0.7437161250045472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0.20734249523835491</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2.1646261197000705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0.2073424952383558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0.22698689019513019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8.0138361068040407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0.15816444627516013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0.97645927491017215</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0.27222954532184307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2.8420376810856807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0.27222954532184218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0.18866721457183377</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6.8989087505290101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0.30896304787882301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0.35401525813060708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9.8696807162546918E-2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1.0303806099634976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9.8696807162546918E-2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0.2637375676499456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8.871549200243134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0.48972790593514048</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0.4239310768556912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0.11818881469566644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1.2338743924757525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0.11818881469566733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0.32102292637399543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8.2703565662024232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0.32581450479304763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0.34770152568922619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9.6936585762675165E-2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1.0120041492469518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1.8048731854479527E-2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9.359392339824506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0.31455855231486396</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0.13193459402945162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1.3773783709888825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0.13193459402945251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0.14109909051910918</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8.3200415363485138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0.20929057505250093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0.12658492909974317</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1.3215286310444512</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0.12658492909974228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9.1189687859209556E-2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8.660511479188532</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0.21851213401709924</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0.10410630615320748</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1.0868550089824502</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0.10410630615320748</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0.14200764933129584</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8.691229154396563</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0.36893038150704793</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0.16757346892338632</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1.7494431490434277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0.16757346892338632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0.42669981473844132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6.6151515112499313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0.55450396526563051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0.17175473228506899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1.7930949430263148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0.17175473228506899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8.4391516161597124E-2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6.7147065389555403</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0.92307692307692302</c:v>
                </c:pt>
                <c:pt idx="1">
                  <c:v>6.9230769230769235E-2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0.51405213715478659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0.55489470394490947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0.15470049477518355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1.6150511323591976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0.15470049477518266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2.0528206705513696E-2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8.1196857391745763</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0.15700974702202064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0.54308573957858552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0.1514082437998816</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1.5806805010732381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0.1514082437998816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0.24827181429749423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6.9485182717472922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0.28655195903801101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0.50740341722538318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0.14146027910761738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1.4768251665168926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0.14146027910761738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0.25120707140861853</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7.7523928969487903</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8.2458347041782769</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0.36777681493371706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0.70350664857491463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0.1961323938369679</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2.0475942576592745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0.19613239383696701</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0.6228313480823422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7.1592982150228952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1.5189474272094827E-3</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0.36753186570246488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0.1024651362963116</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1.0697214294187702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0.1024651362963116</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0.36753186570246399</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1.3124515382946456E-2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8.9772351822636249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0.32678978444369999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0.4748445584272929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0.13238311270186287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1.382060842048948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0.13238311270186465</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0.15514927527406819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8.600970715248307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9190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8902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28902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RNZ | Salisbury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443198"/>
          </a:xfrm>
        </p:spPr>
        <p:txBody>
          <a:bodyPr/>
          <a:lstStyle/>
          <a:p>
            <a:r>
              <a:rPr lang="en-GB" sz="3200">
                <a:latin typeface="Arial" panose="020B0604020202020204" pitchFamily="34" charset="0"/>
                <a:cs typeface="Arial" panose="020B0604020202020204" pitchFamily="34" charset="0"/>
              </a:rPr>
              <a:t>Salisbury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82776607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299949774"/>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28142415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75619417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716761683"/>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6551719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2717923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371431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7060132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3501868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0465415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048541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1203459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2731389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3463278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3184604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774739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5820640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0922278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5732764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394477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8598715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4582812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5399077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0615993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7750385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5079027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5477162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370563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6295263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1109805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8184966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7705461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6796411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977914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3509330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2125306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6033588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5393302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3390995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6079090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26533916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65169970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55953091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47826148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2623870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0363351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8311588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11386845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95977502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36994517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58786289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Salisbury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feeding baby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possible changes to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Salisbury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02717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53934896"/>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4593414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35147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38291533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786057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82342218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046853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6001054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19178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81082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6923473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2510473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86317459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2899101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6151469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932120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5623143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381791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06968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9385709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9573876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9428717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9010336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8167487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0926973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1085009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1104494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476568688"/>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4429985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2637605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6637080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73757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048668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799196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04933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3405944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18709876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142840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8209390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929122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2082475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6572145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21876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7698669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33684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836111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8438434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167816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86913061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1911271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4161290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10315596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9017276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7907998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8156708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9815025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76274026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37617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18014982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7866095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4582201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8058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792674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27372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55671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28772682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87817579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3293644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9807906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9091293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49031355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6432519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2222692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037077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7936313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78642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55090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10440840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33665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6132269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7821827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03125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65152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76589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7009890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5311362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97729885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5353070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42139094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51050945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4201672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81946629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7904476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5241084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03439989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0223679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7235783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4716280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4517489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8983160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5107435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742808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706116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455528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25053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17930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23725783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0737896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5588812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1122997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3734770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4395440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469495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31191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13225770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6758850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8003243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40611221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72492670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8316517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1709363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0723511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5827296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573311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3582551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8032411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494536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26406623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1086180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25862267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6485804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8038598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5793237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4258306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4478684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1635191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8954373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9642429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3525897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632774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66688543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5782492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070170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3046467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0830125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4528391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8786148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4796880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5246656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2070733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1779236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5975108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2191739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758240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8309987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2514496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999841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5144528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242229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827475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118858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9993234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475948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3606299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029117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62838696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06720730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7143376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7224985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3754918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8534333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2506273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9241218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2129933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9895437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57880993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409303316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17084603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25617127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62786247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83416479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34471422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8794891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9546482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5291141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84224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42135556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6278228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970969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4330924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1962651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766986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0414288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0011100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9062549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4006800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4299772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2951823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2676639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3903110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787739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4934121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1084407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091603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7036192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2060825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0516703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7513572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182504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1719703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2736539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5069128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1882825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7158517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6225</TotalTime>
  <Words>16678</Words>
  <Application>Microsoft Office PowerPoint</Application>
  <PresentationFormat>Widescreen</PresentationFormat>
  <Paragraphs>1950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Salisbury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397</cp:revision>
  <dcterms:created xsi:type="dcterms:W3CDTF">2021-03-04T09:52:26Z</dcterms:created>
  <dcterms:modified xsi:type="dcterms:W3CDTF">2025-11-28T19:27:23Z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